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3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31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6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3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1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3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0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4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7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9645-DCE9-4DDE-8B32-AC90BC3E4CF5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5E6EA-3E27-4B10-B731-EA642322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94314" y="564407"/>
            <a:ext cx="3135086" cy="15593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err="1">
                <a:solidFill>
                  <a:schemeClr val="tx1"/>
                </a:solidFill>
              </a:rPr>
              <a:t>writerThread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72267" y="910652"/>
            <a:ext cx="416379" cy="734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000" dirty="0" err="1">
                <a:solidFill>
                  <a:schemeClr val="tx1"/>
                </a:solidFill>
              </a:rPr>
              <a:t>Writer_queue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261257" y="1134836"/>
            <a:ext cx="26776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00100" y="81643"/>
            <a:ext cx="8164" cy="6351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8794" y="1869621"/>
            <a:ext cx="461665" cy="203132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 err="1"/>
              <a:t>Domoticz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43301" y="3900946"/>
            <a:ext cx="3135086" cy="15593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err="1">
                <a:solidFill>
                  <a:schemeClr val="tx1"/>
                </a:solidFill>
              </a:rPr>
              <a:t>forwarderThread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387" y="4313242"/>
            <a:ext cx="416379" cy="734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000" dirty="0" err="1">
                <a:solidFill>
                  <a:schemeClr val="tx1"/>
                </a:solidFill>
              </a:rPr>
              <a:t>forwarderqueue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 flipH="1">
            <a:off x="1410511" y="4678136"/>
            <a:ext cx="19123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65537" y="4313242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F_out</a:t>
            </a:r>
            <a:r>
              <a:rPr lang="en-GB" dirty="0"/>
              <a:t>()</a:t>
            </a:r>
            <a:endParaRPr lang="en-US" dirty="0"/>
          </a:p>
        </p:txBody>
      </p:sp>
      <p:cxnSp>
        <p:nvCxnSpPr>
          <p:cNvPr id="19" name="Straight Arrow Connector 18"/>
          <p:cNvCxnSpPr>
            <a:cxnSpLocks/>
          </p:cNvCxnSpPr>
          <p:nvPr/>
        </p:nvCxnSpPr>
        <p:spPr>
          <a:xfrm>
            <a:off x="6629400" y="1351189"/>
            <a:ext cx="43842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0605407" y="195943"/>
            <a:ext cx="57150" cy="6237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595701" y="1716999"/>
            <a:ext cx="2253343" cy="43678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err="1">
                <a:solidFill>
                  <a:schemeClr val="tx1"/>
                </a:solidFill>
              </a:rPr>
              <a:t>readerThread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408172" y="4007997"/>
            <a:ext cx="359230" cy="9307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200" dirty="0" err="1">
                <a:solidFill>
                  <a:schemeClr val="tx1"/>
                </a:solidFill>
              </a:rPr>
              <a:t>readSerial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408172" y="5050527"/>
            <a:ext cx="359230" cy="9307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200" dirty="0" err="1">
                <a:solidFill>
                  <a:schemeClr val="tx1"/>
                </a:solidFill>
              </a:rPr>
              <a:t>readTcp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10482943" y="4313242"/>
            <a:ext cx="3918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0482942" y="4489521"/>
            <a:ext cx="3918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10443481" y="5319557"/>
            <a:ext cx="3918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10453006" y="5515278"/>
            <a:ext cx="3918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948304" y="4188278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USB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0924809" y="5270572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Wifi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1119757" y="2008414"/>
            <a:ext cx="461665" cy="18206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 err="1"/>
              <a:t>ZiGate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7094766" y="4582131"/>
            <a:ext cx="6531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673261" y="2356646"/>
            <a:ext cx="1249136" cy="3624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dirty="0" err="1">
                <a:solidFill>
                  <a:schemeClr val="tx1"/>
                </a:solidFill>
              </a:rPr>
              <a:t>handleProtocol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983627" y="4007997"/>
            <a:ext cx="367394" cy="19732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200" dirty="0" err="1">
                <a:solidFill>
                  <a:schemeClr val="tx1"/>
                </a:solidFill>
              </a:rPr>
              <a:t>readDecoder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766471" y="4991794"/>
            <a:ext cx="1077686" cy="8654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decode8002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714081" y="2664056"/>
            <a:ext cx="1155251" cy="5225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decode8000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727688" y="3232723"/>
            <a:ext cx="1155251" cy="5225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decode8012/8702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730407" y="3840682"/>
            <a:ext cx="1155251" cy="5225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decode8011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053950" y="2416629"/>
            <a:ext cx="1767017" cy="3265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solidFill>
                  <a:schemeClr val="tx1"/>
                </a:solidFill>
              </a:rPr>
              <a:t>Semaphore_gate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>
            <a:cxnSpLocks/>
          </p:cNvCxnSpPr>
          <p:nvPr/>
        </p:nvCxnSpPr>
        <p:spPr>
          <a:xfrm flipH="1">
            <a:off x="5625193" y="2661557"/>
            <a:ext cx="19234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06636" y="2130879"/>
            <a:ext cx="8164" cy="383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438958" y="2351416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712721" y="213087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-1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9057108" y="2332408"/>
            <a:ext cx="530679" cy="10408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dirty="0" err="1">
                <a:solidFill>
                  <a:schemeClr val="tx1"/>
                </a:solidFill>
              </a:rPr>
              <a:t>pdmonHost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 rot="5400000">
            <a:off x="6785335" y="2532088"/>
            <a:ext cx="461665" cy="54611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GB" dirty="0"/>
              <a:t>retry</a:t>
            </a:r>
            <a:endParaRPr lang="en-US" dirty="0"/>
          </a:p>
        </p:txBody>
      </p:sp>
      <p:cxnSp>
        <p:nvCxnSpPr>
          <p:cNvPr id="4" name="Elbow Connector 3">
            <a:extLst>
              <a:ext uri="{FF2B5EF4-FFF2-40B4-BE49-F238E27FC236}">
                <a16:creationId xmlns:a16="http://schemas.microsoft.com/office/drawing/2014/main" id="{8EF0DFD4-0427-4542-907B-099FAD9040E4}"/>
              </a:ext>
            </a:extLst>
          </p:cNvPr>
          <p:cNvCxnSpPr>
            <a:cxnSpLocks/>
            <a:endCxn id="7" idx="2"/>
          </p:cNvCxnSpPr>
          <p:nvPr/>
        </p:nvCxnSpPr>
        <p:spPr>
          <a:xfrm rot="10800000">
            <a:off x="3280457" y="1645438"/>
            <a:ext cx="4257220" cy="127329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B8CF8BC-6B2A-B44D-B282-C164BDF20D37}"/>
              </a:ext>
            </a:extLst>
          </p:cNvPr>
          <p:cNvSpPr/>
          <p:nvPr/>
        </p:nvSpPr>
        <p:spPr>
          <a:xfrm>
            <a:off x="2565537" y="195943"/>
            <a:ext cx="8039870" cy="61367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err="1">
                <a:solidFill>
                  <a:schemeClr val="tx1"/>
                </a:solidFill>
              </a:rPr>
              <a:t>Transport.py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2A5A912-8AD8-794E-B489-DE387089E0C3}"/>
              </a:ext>
            </a:extLst>
          </p:cNvPr>
          <p:cNvCxnSpPr>
            <a:cxnSpLocks/>
          </p:cNvCxnSpPr>
          <p:nvPr/>
        </p:nvCxnSpPr>
        <p:spPr>
          <a:xfrm>
            <a:off x="1536970" y="1287236"/>
            <a:ext cx="14019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F47BE88-1365-4E4C-98E9-B0A159FF663E}"/>
              </a:ext>
            </a:extLst>
          </p:cNvPr>
          <p:cNvSpPr txBox="1"/>
          <p:nvPr/>
        </p:nvSpPr>
        <p:spPr>
          <a:xfrm>
            <a:off x="1061519" y="1869621"/>
            <a:ext cx="461665" cy="203132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/>
              <a:t>Plugin </a:t>
            </a:r>
            <a:r>
              <a:rPr lang="en-GB" dirty="0" err="1"/>
              <a:t>ZiGate</a:t>
            </a:r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FAC5B1C-F574-EE43-BEDF-31F686E47E0C}"/>
              </a:ext>
            </a:extLst>
          </p:cNvPr>
          <p:cNvSpPr/>
          <p:nvPr/>
        </p:nvSpPr>
        <p:spPr>
          <a:xfrm rot="5400000">
            <a:off x="5425366" y="1090213"/>
            <a:ext cx="530679" cy="134246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dirty="0" err="1">
                <a:solidFill>
                  <a:schemeClr val="tx1"/>
                </a:solidFill>
              </a:rPr>
              <a:t>pdmonHost</a:t>
            </a:r>
            <a:br>
              <a:rPr lang="en-GB" sz="1400" dirty="0">
                <a:solidFill>
                  <a:schemeClr val="tx1"/>
                </a:solidFill>
              </a:rPr>
            </a:br>
            <a:r>
              <a:rPr lang="en-GB" sz="1400" dirty="0">
                <a:solidFill>
                  <a:schemeClr val="tx1"/>
                </a:solidFill>
              </a:rPr>
              <a:t>emergency write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504ACF68-594E-5743-A683-CAF717DF1CAF}"/>
              </a:ext>
            </a:extLst>
          </p:cNvPr>
          <p:cNvCxnSpPr>
            <a:stCxn id="52" idx="0"/>
            <a:endCxn id="60" idx="3"/>
          </p:cNvCxnSpPr>
          <p:nvPr/>
        </p:nvCxnSpPr>
        <p:spPr>
          <a:xfrm rot="16200000" flipV="1">
            <a:off x="7353766" y="363725"/>
            <a:ext cx="305622" cy="3631743"/>
          </a:xfrm>
          <a:prstGeom prst="bentConnector5">
            <a:avLst>
              <a:gd name="adj1" fmla="val 74798"/>
              <a:gd name="adj2" fmla="val 50000"/>
              <a:gd name="adj3" fmla="val 2520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AABEF572-A07D-CC41-86BC-893BB5F9632F}"/>
              </a:ext>
            </a:extLst>
          </p:cNvPr>
          <p:cNvSpPr txBox="1"/>
          <p:nvPr/>
        </p:nvSpPr>
        <p:spPr>
          <a:xfrm>
            <a:off x="8844157" y="321013"/>
            <a:ext cx="2757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FF0000"/>
                </a:solidFill>
              </a:rPr>
              <a:t>pdmOnHost</a:t>
            </a:r>
            <a:r>
              <a:rPr lang="fr-FR" dirty="0">
                <a:solidFill>
                  <a:srgbClr val="FF0000"/>
                </a:solidFill>
              </a:rPr>
              <a:t> to </a:t>
            </a:r>
            <a:r>
              <a:rPr lang="fr-FR" dirty="0" err="1">
                <a:solidFill>
                  <a:srgbClr val="FF0000"/>
                </a:solidFill>
              </a:rPr>
              <a:t>be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designed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48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45</Words>
  <Application>Microsoft Macintosh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 Packard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Pichon, Patrick</dc:creator>
  <cp:lastModifiedBy>Patrick PICHON</cp:lastModifiedBy>
  <cp:revision>4</cp:revision>
  <dcterms:created xsi:type="dcterms:W3CDTF">2020-12-16T07:52:37Z</dcterms:created>
  <dcterms:modified xsi:type="dcterms:W3CDTF">2020-12-17T13:55:36Z</dcterms:modified>
</cp:coreProperties>
</file>