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1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14" y="5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AE37C-36CC-48BE-91AB-E3B0CFB0B220}" type="datetimeFigureOut">
              <a:rPr lang="en-US" smtClean="0"/>
              <a:t>4/8/2020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0B26A-6944-4374-B1B9-A36F4C7A6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7814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AE37C-36CC-48BE-91AB-E3B0CFB0B220}" type="datetimeFigureOut">
              <a:rPr lang="en-US" smtClean="0"/>
              <a:t>4/8/2020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0B26A-6944-4374-B1B9-A36F4C7A6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02166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AE37C-36CC-48BE-91AB-E3B0CFB0B220}" type="datetimeFigureOut">
              <a:rPr lang="en-US" smtClean="0"/>
              <a:t>4/8/2020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0B26A-6944-4374-B1B9-A36F4C7A6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707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AE37C-36CC-48BE-91AB-E3B0CFB0B220}" type="datetimeFigureOut">
              <a:rPr lang="en-US" smtClean="0"/>
              <a:t>4/8/2020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0B26A-6944-4374-B1B9-A36F4C7A6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4427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AE37C-36CC-48BE-91AB-E3B0CFB0B220}" type="datetimeFigureOut">
              <a:rPr lang="en-US" smtClean="0"/>
              <a:t>4/8/2020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0B26A-6944-4374-B1B9-A36F4C7A6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9316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AE37C-36CC-48BE-91AB-E3B0CFB0B220}" type="datetimeFigureOut">
              <a:rPr lang="en-US" smtClean="0"/>
              <a:t>4/8/2020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0B26A-6944-4374-B1B9-A36F4C7A6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39093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AE37C-36CC-48BE-91AB-E3B0CFB0B220}" type="datetimeFigureOut">
              <a:rPr lang="en-US" smtClean="0"/>
              <a:t>4/8/2020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0B26A-6944-4374-B1B9-A36F4C7A6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41993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AE37C-36CC-48BE-91AB-E3B0CFB0B220}" type="datetimeFigureOut">
              <a:rPr lang="en-US" smtClean="0"/>
              <a:t>4/8/2020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0B26A-6944-4374-B1B9-A36F4C7A6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0461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AE37C-36CC-48BE-91AB-E3B0CFB0B220}" type="datetimeFigureOut">
              <a:rPr lang="en-US" smtClean="0"/>
              <a:t>4/8/2020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0B26A-6944-4374-B1B9-A36F4C7A6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47059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AE37C-36CC-48BE-91AB-E3B0CFB0B220}" type="datetimeFigureOut">
              <a:rPr lang="en-US" smtClean="0"/>
              <a:t>4/8/2020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0B26A-6944-4374-B1B9-A36F4C7A6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6286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AE37C-36CC-48BE-91AB-E3B0CFB0B220}" type="datetimeFigureOut">
              <a:rPr lang="en-US" smtClean="0"/>
              <a:t>4/8/2020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0B26A-6944-4374-B1B9-A36F4C7A6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6955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1AE37C-36CC-48BE-91AB-E3B0CFB0B220}" type="datetimeFigureOut">
              <a:rPr lang="en-US" smtClean="0"/>
              <a:t>4/8/2020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30B26A-6944-4374-B1B9-A36F4C7A6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56774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444183" y="1462102"/>
            <a:ext cx="353932" cy="379395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WebServer.py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79257" y="5273836"/>
            <a:ext cx="8746964" cy="40907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Transport.py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18115" y="3250995"/>
            <a:ext cx="3685680" cy="43313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i</a:t>
            </a:r>
            <a:r>
              <a:rPr lang="en-GB" sz="1200" dirty="0" smtClean="0">
                <a:solidFill>
                  <a:schemeClr val="tx1"/>
                </a:solidFill>
              </a:rPr>
              <a:t>nput.py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155700" y="4778533"/>
            <a:ext cx="8070520" cy="43313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o</a:t>
            </a:r>
            <a:r>
              <a:rPr lang="en-GB" sz="1200" dirty="0" smtClean="0">
                <a:solidFill>
                  <a:schemeClr val="tx1"/>
                </a:solidFill>
              </a:rPr>
              <a:t>utput.py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18115" y="1473987"/>
            <a:ext cx="3685680" cy="43412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d</a:t>
            </a:r>
            <a:r>
              <a:rPr lang="en-GB" sz="1200" dirty="0" smtClean="0">
                <a:solidFill>
                  <a:schemeClr val="tx1"/>
                </a:solidFill>
              </a:rPr>
              <a:t>omoticz.py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48916" y="1273341"/>
            <a:ext cx="9569115" cy="4596063"/>
          </a:xfrm>
          <a:prstGeom prst="rect">
            <a:avLst/>
          </a:prstGeom>
          <a:noFill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937001" y="4148888"/>
            <a:ext cx="2006158" cy="42511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configureReporting.py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9468853" y="214563"/>
            <a:ext cx="281745" cy="13635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9853863" y="98076"/>
            <a:ext cx="8563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Classes</a:t>
            </a:r>
            <a:endParaRPr lang="en-US" dirty="0"/>
          </a:p>
        </p:txBody>
      </p:sp>
      <p:sp>
        <p:nvSpPr>
          <p:cNvPr id="26" name="Rectangle 25"/>
          <p:cNvSpPr/>
          <p:nvPr/>
        </p:nvSpPr>
        <p:spPr>
          <a:xfrm>
            <a:off x="9468852" y="444168"/>
            <a:ext cx="281745" cy="13635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9853863" y="315826"/>
            <a:ext cx="10054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M</a:t>
            </a:r>
            <a:r>
              <a:rPr lang="en-GB" dirty="0" smtClean="0"/>
              <a:t>odules</a:t>
            </a:r>
            <a:endParaRPr lang="en-US" dirty="0"/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3206916" y="5682910"/>
            <a:ext cx="0" cy="52337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6704095" y="5682909"/>
            <a:ext cx="0" cy="523379"/>
          </a:xfrm>
          <a:prstGeom prst="straightConnector1">
            <a:avLst/>
          </a:prstGeom>
          <a:ln>
            <a:solidFill>
              <a:srgbClr val="7030A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4478726" y="6209924"/>
            <a:ext cx="7480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err="1" smtClean="0"/>
              <a:t>Zigate</a:t>
            </a:r>
            <a:endParaRPr lang="en-US" dirty="0"/>
          </a:p>
        </p:txBody>
      </p:sp>
      <p:cxnSp>
        <p:nvCxnSpPr>
          <p:cNvPr id="33" name="Straight Arrow Connector 32"/>
          <p:cNvCxnSpPr/>
          <p:nvPr/>
        </p:nvCxnSpPr>
        <p:spPr>
          <a:xfrm flipV="1">
            <a:off x="871701" y="3757522"/>
            <a:ext cx="10609" cy="1498534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tangle 33"/>
          <p:cNvSpPr/>
          <p:nvPr/>
        </p:nvSpPr>
        <p:spPr>
          <a:xfrm>
            <a:off x="622626" y="2043461"/>
            <a:ext cx="3685680" cy="43214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readCluster.py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 flipV="1">
            <a:off x="3236483" y="2548788"/>
            <a:ext cx="0" cy="1050265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 flipV="1">
            <a:off x="3236483" y="1925908"/>
            <a:ext cx="0" cy="360000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flipV="1">
            <a:off x="1781670" y="726504"/>
            <a:ext cx="0" cy="1050265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>
            <a:off x="4602551" y="4574004"/>
            <a:ext cx="0" cy="14236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 flipH="1">
            <a:off x="4118301" y="3720685"/>
            <a:ext cx="4720" cy="3750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Box 74"/>
          <p:cNvSpPr txBox="1"/>
          <p:nvPr/>
        </p:nvSpPr>
        <p:spPr>
          <a:xfrm>
            <a:off x="3466338" y="685158"/>
            <a:ext cx="13324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err="1" smtClean="0"/>
              <a:t>Domoticz</a:t>
            </a:r>
            <a:r>
              <a:rPr lang="en-GB" dirty="0" smtClean="0"/>
              <a:t> UI</a:t>
            </a:r>
            <a:endParaRPr lang="en-US" dirty="0"/>
          </a:p>
        </p:txBody>
      </p:sp>
      <p:cxnSp>
        <p:nvCxnSpPr>
          <p:cNvPr id="78" name="Straight Arrow Connector 77"/>
          <p:cNvCxnSpPr/>
          <p:nvPr/>
        </p:nvCxnSpPr>
        <p:spPr>
          <a:xfrm>
            <a:off x="1392650" y="3633125"/>
            <a:ext cx="0" cy="10452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Arrow Connector 107"/>
          <p:cNvCxnSpPr/>
          <p:nvPr/>
        </p:nvCxnSpPr>
        <p:spPr>
          <a:xfrm>
            <a:off x="9798115" y="2043461"/>
            <a:ext cx="62604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Arrow Connector 109"/>
          <p:cNvCxnSpPr/>
          <p:nvPr/>
        </p:nvCxnSpPr>
        <p:spPr>
          <a:xfrm flipH="1">
            <a:off x="9853864" y="4899660"/>
            <a:ext cx="570296" cy="25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TextBox 111"/>
          <p:cNvSpPr txBox="1"/>
          <p:nvPr/>
        </p:nvSpPr>
        <p:spPr>
          <a:xfrm>
            <a:off x="10282025" y="2937887"/>
            <a:ext cx="128548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Plugin</a:t>
            </a:r>
            <a:br>
              <a:rPr lang="en-GB" dirty="0" smtClean="0"/>
            </a:br>
            <a:r>
              <a:rPr lang="en-GB" dirty="0" smtClean="0"/>
              <a:t>Web Admin</a:t>
            </a:r>
            <a:endParaRPr lang="en-US" dirty="0"/>
          </a:p>
        </p:txBody>
      </p:sp>
      <p:sp>
        <p:nvSpPr>
          <p:cNvPr id="113" name="Rectangle 112"/>
          <p:cNvSpPr/>
          <p:nvPr/>
        </p:nvSpPr>
        <p:spPr>
          <a:xfrm>
            <a:off x="5881765" y="1444186"/>
            <a:ext cx="3366307" cy="63366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c</a:t>
            </a:r>
            <a:r>
              <a:rPr lang="en-GB" sz="1200" dirty="0" smtClean="0">
                <a:solidFill>
                  <a:schemeClr val="tx1"/>
                </a:solidFill>
              </a:rPr>
              <a:t>ommand.py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14" name="Rectangle 113"/>
          <p:cNvSpPr/>
          <p:nvPr/>
        </p:nvSpPr>
        <p:spPr>
          <a:xfrm>
            <a:off x="7196070" y="3250995"/>
            <a:ext cx="1227221" cy="23901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OTA.py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15" name="Rectangle 114"/>
          <p:cNvSpPr/>
          <p:nvPr/>
        </p:nvSpPr>
        <p:spPr>
          <a:xfrm>
            <a:off x="7403514" y="3718033"/>
            <a:ext cx="1107871" cy="28562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GroupMgt.py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16" name="Rectangle 115"/>
          <p:cNvSpPr/>
          <p:nvPr/>
        </p:nvSpPr>
        <p:spPr>
          <a:xfrm>
            <a:off x="5482805" y="3002185"/>
            <a:ext cx="1432762" cy="42511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NetworkEnergy.py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17" name="Rectangle 116"/>
          <p:cNvSpPr/>
          <p:nvPr/>
        </p:nvSpPr>
        <p:spPr>
          <a:xfrm>
            <a:off x="5296436" y="3552568"/>
            <a:ext cx="1379550" cy="42511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NetworkMap.py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18" name="Rectangle 117"/>
          <p:cNvSpPr/>
          <p:nvPr/>
        </p:nvSpPr>
        <p:spPr>
          <a:xfrm>
            <a:off x="4867275" y="2476087"/>
            <a:ext cx="3924055" cy="36295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heartbeat.py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119" name="Straight Arrow Connector 118"/>
          <p:cNvCxnSpPr>
            <a:endCxn id="113" idx="0"/>
          </p:cNvCxnSpPr>
          <p:nvPr/>
        </p:nvCxnSpPr>
        <p:spPr>
          <a:xfrm>
            <a:off x="7564918" y="768304"/>
            <a:ext cx="1" cy="67588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Arrow Connector 119"/>
          <p:cNvCxnSpPr/>
          <p:nvPr/>
        </p:nvCxnSpPr>
        <p:spPr>
          <a:xfrm>
            <a:off x="8908206" y="1925874"/>
            <a:ext cx="0" cy="280185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Arrow Connector 120"/>
          <p:cNvCxnSpPr/>
          <p:nvPr/>
        </p:nvCxnSpPr>
        <p:spPr>
          <a:xfrm flipH="1">
            <a:off x="6102542" y="3697103"/>
            <a:ext cx="11069" cy="10266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Arrow Connector 121"/>
          <p:cNvCxnSpPr/>
          <p:nvPr/>
        </p:nvCxnSpPr>
        <p:spPr>
          <a:xfrm flipH="1">
            <a:off x="6815499" y="3425084"/>
            <a:ext cx="10154" cy="129870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Arrow Connector 122"/>
          <p:cNvCxnSpPr/>
          <p:nvPr/>
        </p:nvCxnSpPr>
        <p:spPr>
          <a:xfrm flipH="1">
            <a:off x="7300706" y="3490011"/>
            <a:ext cx="12513" cy="123695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Arrow Connector 123"/>
          <p:cNvCxnSpPr/>
          <p:nvPr/>
        </p:nvCxnSpPr>
        <p:spPr>
          <a:xfrm flipH="1">
            <a:off x="7541012" y="3751917"/>
            <a:ext cx="12083" cy="97187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Arrow Connector 124"/>
          <p:cNvCxnSpPr/>
          <p:nvPr/>
        </p:nvCxnSpPr>
        <p:spPr>
          <a:xfrm>
            <a:off x="8707342" y="2613620"/>
            <a:ext cx="3757" cy="211483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Arrow Connector 125"/>
          <p:cNvCxnSpPr/>
          <p:nvPr/>
        </p:nvCxnSpPr>
        <p:spPr>
          <a:xfrm>
            <a:off x="5679607" y="2840197"/>
            <a:ext cx="964" cy="12411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Arrow Connector 126"/>
          <p:cNvCxnSpPr/>
          <p:nvPr/>
        </p:nvCxnSpPr>
        <p:spPr>
          <a:xfrm flipH="1">
            <a:off x="7403514" y="2847717"/>
            <a:ext cx="8170" cy="3571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Straight Arrow Connector 127"/>
          <p:cNvCxnSpPr/>
          <p:nvPr/>
        </p:nvCxnSpPr>
        <p:spPr>
          <a:xfrm flipH="1">
            <a:off x="5372143" y="2860256"/>
            <a:ext cx="349" cy="5648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Arrow Connector 128"/>
          <p:cNvCxnSpPr/>
          <p:nvPr/>
        </p:nvCxnSpPr>
        <p:spPr>
          <a:xfrm flipH="1">
            <a:off x="8482411" y="2847717"/>
            <a:ext cx="1" cy="84667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Straight Arrow Connector 133"/>
          <p:cNvCxnSpPr/>
          <p:nvPr/>
        </p:nvCxnSpPr>
        <p:spPr>
          <a:xfrm>
            <a:off x="4966323" y="2839040"/>
            <a:ext cx="10169" cy="124768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Straight Connector 138"/>
          <p:cNvCxnSpPr/>
          <p:nvPr/>
        </p:nvCxnSpPr>
        <p:spPr>
          <a:xfrm flipH="1">
            <a:off x="9086850" y="4574004"/>
            <a:ext cx="38200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Straight Arrow Connector 140"/>
          <p:cNvCxnSpPr/>
          <p:nvPr/>
        </p:nvCxnSpPr>
        <p:spPr>
          <a:xfrm>
            <a:off x="9077325" y="4574004"/>
            <a:ext cx="9525" cy="14236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Straight Arrow Connector 142"/>
          <p:cNvCxnSpPr/>
          <p:nvPr/>
        </p:nvCxnSpPr>
        <p:spPr>
          <a:xfrm flipH="1">
            <a:off x="8511386" y="3891953"/>
            <a:ext cx="932797" cy="377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Arrow Connector 144"/>
          <p:cNvCxnSpPr/>
          <p:nvPr/>
        </p:nvCxnSpPr>
        <p:spPr>
          <a:xfrm flipH="1">
            <a:off x="6675986" y="3616211"/>
            <a:ext cx="2792866" cy="985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Straight Arrow Connector 147"/>
          <p:cNvCxnSpPr/>
          <p:nvPr/>
        </p:nvCxnSpPr>
        <p:spPr>
          <a:xfrm flipH="1" flipV="1">
            <a:off x="8987442" y="2661223"/>
            <a:ext cx="400993" cy="480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Straight Arrow Connector 153"/>
          <p:cNvCxnSpPr/>
          <p:nvPr/>
        </p:nvCxnSpPr>
        <p:spPr>
          <a:xfrm flipH="1">
            <a:off x="6945013" y="3104685"/>
            <a:ext cx="249597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380455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19</Words>
  <Application>Microsoft Office PowerPoint</Application>
  <PresentationFormat>Widescreen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Hewlett 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Pichon, Patrick</dc:creator>
  <cp:lastModifiedBy>Pichon, Patrick</cp:lastModifiedBy>
  <cp:revision>8</cp:revision>
  <dcterms:created xsi:type="dcterms:W3CDTF">2020-04-08T15:58:17Z</dcterms:created>
  <dcterms:modified xsi:type="dcterms:W3CDTF">2020-04-08T17:19:20Z</dcterms:modified>
</cp:coreProperties>
</file>